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0"/>
    <p:restoredTop sz="94619"/>
  </p:normalViewPr>
  <p:slideViewPr>
    <p:cSldViewPr>
      <p:cViewPr>
        <p:scale>
          <a:sx n="70" d="100"/>
          <a:sy n="70" d="100"/>
        </p:scale>
        <p:origin x="228" y="-44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1/9/2019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emf"/><Relationship Id="rId10" Type="http://schemas.openxmlformats.org/officeDocument/2006/relationships/image" Target="../media/image13.png"/><Relationship Id="rId4" Type="http://schemas.openxmlformats.org/officeDocument/2006/relationships/image" Target="../media/image7.emf"/><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4" name="Picture 13">
            <a:extLst>
              <a:ext uri="{FF2B5EF4-FFF2-40B4-BE49-F238E27FC236}">
                <a16:creationId xmlns="" xmlns:a16="http://schemas.microsoft.com/office/drawing/2014/main" id="{E72D2CAF-DFEF-BE45-B74C-418AA8523ACC}"/>
              </a:ext>
            </a:extLst>
          </p:cNvPr>
          <p:cNvPicPr>
            <a:picLocks noChangeAspect="1"/>
          </p:cNvPicPr>
          <p:nvPr/>
        </p:nvPicPr>
        <p:blipFill rotWithShape="1">
          <a:blip r:embed="rId4">
            <a:extLst>
              <a:ext uri="{28A0092B-C50C-407E-A947-70E740481C1C}">
                <a14:useLocalDpi xmlns:a14="http://schemas.microsoft.com/office/drawing/2010/main" val="0"/>
              </a:ext>
            </a:extLst>
          </a:blip>
          <a:srcRect b="44697"/>
          <a:stretch/>
        </p:blipFill>
        <p:spPr>
          <a:xfrm>
            <a:off x="-400514" y="8839200"/>
            <a:ext cx="7772400" cy="5562600"/>
          </a:xfrm>
          <a:prstGeom prst="rect">
            <a:avLst/>
          </a:prstGeom>
        </p:spPr>
      </p:pic>
      <p:pic>
        <p:nvPicPr>
          <p:cNvPr id="15" name="Picture 14">
            <a:extLst>
              <a:ext uri="{FF2B5EF4-FFF2-40B4-BE49-F238E27FC236}">
                <a16:creationId xmlns="" xmlns:a16="http://schemas.microsoft.com/office/drawing/2014/main" id="{B84D8B8B-051E-EE44-8750-3AD081B908A1}"/>
              </a:ext>
            </a:extLst>
          </p:cNvPr>
          <p:cNvPicPr>
            <a:picLocks noChangeAspect="1"/>
          </p:cNvPicPr>
          <p:nvPr/>
        </p:nvPicPr>
        <p:blipFill rotWithShape="1">
          <a:blip r:embed="rId5">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sp>
        <p:nvSpPr>
          <p:cNvPr id="18" name="Title 1">
            <a:extLst>
              <a:ext uri="{FF2B5EF4-FFF2-40B4-BE49-F238E27FC236}">
                <a16:creationId xmlns=""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 xmlns:a16="http://schemas.microsoft.com/office/drawing/2014/main"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3488200" y="9539404"/>
            <a:ext cx="2303699" cy="1569660"/>
          </a:xfrm>
          <a:prstGeom prst="rect">
            <a:avLst/>
          </a:prstGeom>
          <a:noFill/>
        </p:spPr>
        <p:txBody>
          <a:bodyPr wrap="square" rtlCol="0">
            <a:spAutoFit/>
          </a:bodyPr>
          <a:lstStyle/>
          <a:p>
            <a:r>
              <a:rPr lang="en-US" sz="1600" dirty="0"/>
              <a:t>Figure to the left of this box legend fully explaining what we are seeing </a:t>
            </a:r>
            <a:r>
              <a:rPr lang="en-US" sz="1600" dirty="0" smtClean="0"/>
              <a:t> THIS WILL NEED TO DESCRIBE WHAT WE SEE ON THE LEFT </a:t>
            </a:r>
            <a:endParaRPr lang="en-US" sz="1600" dirty="0"/>
          </a:p>
        </p:txBody>
      </p:sp>
      <p:pic>
        <p:nvPicPr>
          <p:cNvPr id="16" name="Picture 15"/>
          <p:cNvPicPr>
            <a:picLocks noChangeAspect="1"/>
          </p:cNvPicPr>
          <p:nvPr/>
        </p:nvPicPr>
        <p:blipFill>
          <a:blip r:embed="rId6"/>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 xmlns:a16="http://schemas.microsoft.com/office/drawing/2014/main" id="{41FEEC9B-08EA-764B-980B-CD432E5DC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 xmlns:a16="http://schemas.microsoft.com/office/drawing/2014/main" id="{D2AC4DA9-4FBD-2A45-8F37-152B90976F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56408" y="3426913"/>
            <a:ext cx="5023129" cy="5023129"/>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95269" y="8788062"/>
            <a:ext cx="2184738" cy="2184738"/>
          </a:xfrm>
          <a:prstGeom prst="rect">
            <a:avLst/>
          </a:prstGeom>
        </p:spPr>
      </p:pic>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97800" y="8758565"/>
            <a:ext cx="2184738" cy="2184738"/>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35056" y="11375044"/>
            <a:ext cx="2184738" cy="2184738"/>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37587" y="11345547"/>
            <a:ext cx="2184738" cy="2184738"/>
          </a:xfrm>
          <a:prstGeom prst="rect">
            <a:avLst/>
          </a:prstGeom>
        </p:spPr>
      </p:pic>
      <p:pic>
        <p:nvPicPr>
          <p:cNvPr id="2" name="Picture 1"/>
          <p:cNvPicPr>
            <a:picLocks noChangeAspect="1"/>
          </p:cNvPicPr>
          <p:nvPr/>
        </p:nvPicPr>
        <p:blipFill>
          <a:blip r:embed="rId11"/>
          <a:stretch>
            <a:fillRect/>
          </a:stretch>
        </p:blipFill>
        <p:spPr>
          <a:xfrm>
            <a:off x="0" y="3995370"/>
            <a:ext cx="7547925" cy="4310430"/>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4483</TotalTime>
  <Words>561</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42</cp:revision>
  <dcterms:created xsi:type="dcterms:W3CDTF">2012-11-30T02:20:55Z</dcterms:created>
  <dcterms:modified xsi:type="dcterms:W3CDTF">2019-01-09T19:25:14Z</dcterms:modified>
</cp:coreProperties>
</file>